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5b78fcf27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5b78fcf27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50">
                <a:solidFill>
                  <a:srgbClr val="3B3835"/>
                </a:solidFill>
                <a:highlight>
                  <a:srgbClr val="EEEEEE"/>
                </a:highlight>
                <a:latin typeface="Roboto"/>
                <a:ea typeface="Roboto"/>
                <a:cs typeface="Roboto"/>
                <a:sym typeface="Roboto"/>
              </a:rPr>
              <a:t>1  First slide covers the Title of your Project/Research  Your Supervisor and co-supervisor  Name the all of your team members  Along with your identity numbers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9a69da39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9a69da39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b78fcf271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b78fcf27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50">
                <a:solidFill>
                  <a:srgbClr val="3B3835"/>
                </a:solidFill>
                <a:highlight>
                  <a:srgbClr val="EEEEEE"/>
                </a:highlight>
                <a:latin typeface="Roboto"/>
                <a:ea typeface="Roboto"/>
                <a:cs typeface="Roboto"/>
                <a:sym typeface="Roboto"/>
              </a:rPr>
              <a:t>8 to --- Snapshots of system Take main and important snaps of your project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b78fcf271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b78fcf271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50">
                <a:solidFill>
                  <a:srgbClr val="3B3835"/>
                </a:solidFill>
                <a:highlight>
                  <a:srgbClr val="EEEEEE"/>
                </a:highlight>
                <a:latin typeface="Roboto"/>
                <a:ea typeface="Roboto"/>
                <a:cs typeface="Roboto"/>
                <a:sym typeface="Roboto"/>
              </a:rPr>
              <a:t>9  Finally conclude your project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9a69da39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9a69da39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b78fcf271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b78fcf27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a:t>kisspng.com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b78fcf27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b78fcf27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l" sz="1050">
                <a:solidFill>
                  <a:srgbClr val="3B3835"/>
                </a:solidFill>
                <a:highlight>
                  <a:srgbClr val="EEEEEE"/>
                </a:highlight>
                <a:latin typeface="Roboto"/>
                <a:ea typeface="Roboto"/>
                <a:cs typeface="Roboto"/>
                <a:sym typeface="Roboto"/>
              </a:rPr>
              <a:t>2  In this slide you just write the content of your this presentation what you are about to discuss right now about your project</a:t>
            </a:r>
            <a:endParaRPr sz="1050">
              <a:solidFill>
                <a:srgbClr val="3B3835"/>
              </a:solidFill>
              <a:highlight>
                <a:srgbClr val="EEEEEE"/>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l" sz="1050">
                <a:solidFill>
                  <a:srgbClr val="3B3835"/>
                </a:solidFill>
                <a:highlight>
                  <a:srgbClr val="EEEEEE"/>
                </a:highlight>
                <a:latin typeface="Roboto"/>
                <a:ea typeface="Roboto"/>
                <a:cs typeface="Roboto"/>
                <a:sym typeface="Roboto"/>
              </a:rPr>
              <a:t>2  Briefly discuss which systems made already relates with your project  What improvements you made in your project  Background / introduction of your system  Which main points/issues your system covers</a:t>
            </a:r>
            <a:endParaRPr sz="1050">
              <a:solidFill>
                <a:srgbClr val="3B3835"/>
              </a:solidFill>
              <a:highlight>
                <a:srgbClr val="EEEEEE"/>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9a69da39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9a69da39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l" sz="1050">
                <a:solidFill>
                  <a:srgbClr val="3B3835"/>
                </a:solidFill>
                <a:highlight>
                  <a:srgbClr val="EEEEEE"/>
                </a:highlight>
                <a:latin typeface="Roboto"/>
                <a:ea typeface="Roboto"/>
                <a:cs typeface="Roboto"/>
                <a:sym typeface="Roboto"/>
              </a:rPr>
              <a:t>2  In this slide you just write the content of your this presentation what you are about to discuss right now about your project</a:t>
            </a:r>
            <a:endParaRPr sz="1050">
              <a:solidFill>
                <a:srgbClr val="3B3835"/>
              </a:solidFill>
              <a:highlight>
                <a:srgbClr val="EEEEEE"/>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pl" sz="1050">
                <a:solidFill>
                  <a:srgbClr val="3B3835"/>
                </a:solidFill>
                <a:highlight>
                  <a:srgbClr val="EEEEEE"/>
                </a:highlight>
                <a:latin typeface="Roboto"/>
                <a:ea typeface="Roboto"/>
                <a:cs typeface="Roboto"/>
                <a:sym typeface="Roboto"/>
              </a:rPr>
              <a:t>2  Briefly discuss which systems made already relates with your project  What improvements you made in your project  Background / introduction of your system  Which main points/issues your system covers</a:t>
            </a:r>
            <a:endParaRPr sz="1050">
              <a:solidFill>
                <a:srgbClr val="3B3835"/>
              </a:solidFill>
              <a:highlight>
                <a:srgbClr val="EEEEEE"/>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b78fcf27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b78fcf27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50">
                <a:solidFill>
                  <a:srgbClr val="3B3835"/>
                </a:solidFill>
                <a:highlight>
                  <a:srgbClr val="EEEEEE"/>
                </a:highlight>
                <a:latin typeface="Roboto"/>
                <a:ea typeface="Roboto"/>
                <a:cs typeface="Roboto"/>
                <a:sym typeface="Roboto"/>
              </a:rPr>
              <a:t> 3  Importance and need of your project  What ever you observed before starting of this system, what main problem/limitations you found that this problem should be eliminated.  What kinds of people can use your system and where it can be used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9a69da39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9a69da39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b78fcf27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b78fcf27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50">
                <a:solidFill>
                  <a:srgbClr val="3B3835"/>
                </a:solidFill>
                <a:highlight>
                  <a:srgbClr val="EEEEEE"/>
                </a:highlight>
                <a:latin typeface="Roboto"/>
                <a:ea typeface="Roboto"/>
                <a:cs typeface="Roboto"/>
                <a:sym typeface="Roboto"/>
              </a:rPr>
              <a:t> 5 Tools and Technologies  Which technologies you used while developing your project, just make audience clear about what, where you needed that technology and why you have preferred that particular technology for your project why not others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9a69da39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9a69da39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5b78fcf271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b78fcf271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50">
                <a:solidFill>
                  <a:srgbClr val="3B3835"/>
                </a:solidFill>
                <a:highlight>
                  <a:srgbClr val="EEEEEE"/>
                </a:highlight>
                <a:latin typeface="Roboto"/>
                <a:ea typeface="Roboto"/>
                <a:cs typeface="Roboto"/>
                <a:sym typeface="Roboto"/>
              </a:rPr>
              <a:t> 5 Tools and Technologies  Which technologies you used while developing your project, just make audience clear about what, where you needed that technology and why you have preferred that particular technology for your project why not others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b78fcf2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b78fcf2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1050">
                <a:solidFill>
                  <a:srgbClr val="3B3835"/>
                </a:solidFill>
                <a:highlight>
                  <a:srgbClr val="EEEEEE"/>
                </a:highlight>
                <a:latin typeface="Roboto"/>
                <a:ea typeface="Roboto"/>
                <a:cs typeface="Roboto"/>
                <a:sym typeface="Roboto"/>
              </a:rPr>
              <a:t>6 System/User requirements What are prerequisite of a system to run this project  If system is common user based then what are the requirements that a public should fulfill.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6E6E6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7.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2.jpg"/><Relationship Id="rId4" Type="http://schemas.openxmlformats.org/officeDocument/2006/relationships/image" Target="../media/image21.jpg"/><Relationship Id="rId5" Type="http://schemas.openxmlformats.org/officeDocument/2006/relationships/image" Target="../media/image24.jpg"/><Relationship Id="rId6"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4.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054688" y="256900"/>
            <a:ext cx="4915500" cy="90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l" sz="6000">
                <a:solidFill>
                  <a:schemeClr val="lt1"/>
                </a:solidFill>
                <a:latin typeface="Courier New"/>
                <a:ea typeface="Courier New"/>
                <a:cs typeface="Courier New"/>
                <a:sym typeface="Courier New"/>
              </a:rPr>
              <a:t>FACECODERS</a:t>
            </a:r>
            <a:endParaRPr sz="6000">
              <a:solidFill>
                <a:schemeClr val="lt1"/>
              </a:solidFill>
              <a:latin typeface="Courier New"/>
              <a:ea typeface="Courier New"/>
              <a:cs typeface="Courier New"/>
              <a:sym typeface="Courier New"/>
            </a:endParaRPr>
          </a:p>
        </p:txBody>
      </p:sp>
      <p:pic>
        <p:nvPicPr>
          <p:cNvPr id="55" name="Google Shape;55;p13"/>
          <p:cNvPicPr preferRelativeResize="0"/>
          <p:nvPr/>
        </p:nvPicPr>
        <p:blipFill>
          <a:blip r:embed="rId3">
            <a:alphaModFix/>
          </a:blip>
          <a:stretch>
            <a:fillRect/>
          </a:stretch>
        </p:blipFill>
        <p:spPr>
          <a:xfrm>
            <a:off x="3210487" y="1308813"/>
            <a:ext cx="2592026" cy="1944000"/>
          </a:xfrm>
          <a:prstGeom prst="rect">
            <a:avLst/>
          </a:prstGeom>
          <a:noFill/>
          <a:ln>
            <a:noFill/>
          </a:ln>
        </p:spPr>
      </p:pic>
      <p:pic>
        <p:nvPicPr>
          <p:cNvPr id="56" name="Google Shape;56;p13"/>
          <p:cNvPicPr preferRelativeResize="0"/>
          <p:nvPr/>
        </p:nvPicPr>
        <p:blipFill>
          <a:blip r:embed="rId4">
            <a:alphaModFix/>
          </a:blip>
          <a:stretch>
            <a:fillRect/>
          </a:stretch>
        </p:blipFill>
        <p:spPr>
          <a:xfrm>
            <a:off x="92088" y="1519548"/>
            <a:ext cx="1605002" cy="1605025"/>
          </a:xfrm>
          <a:prstGeom prst="rect">
            <a:avLst/>
          </a:prstGeom>
          <a:noFill/>
          <a:ln>
            <a:noFill/>
          </a:ln>
        </p:spPr>
      </p:pic>
      <p:pic>
        <p:nvPicPr>
          <p:cNvPr id="57" name="Google Shape;57;p13"/>
          <p:cNvPicPr preferRelativeResize="0"/>
          <p:nvPr/>
        </p:nvPicPr>
        <p:blipFill>
          <a:blip r:embed="rId5">
            <a:alphaModFix/>
          </a:blip>
          <a:stretch>
            <a:fillRect/>
          </a:stretch>
        </p:blipFill>
        <p:spPr>
          <a:xfrm>
            <a:off x="5764762" y="2312387"/>
            <a:ext cx="1439875" cy="1439875"/>
          </a:xfrm>
          <a:prstGeom prst="rect">
            <a:avLst/>
          </a:prstGeom>
          <a:noFill/>
          <a:ln>
            <a:noFill/>
          </a:ln>
        </p:spPr>
      </p:pic>
      <p:pic>
        <p:nvPicPr>
          <p:cNvPr id="58" name="Google Shape;58;p13"/>
          <p:cNvPicPr preferRelativeResize="0"/>
          <p:nvPr/>
        </p:nvPicPr>
        <p:blipFill>
          <a:blip r:embed="rId6">
            <a:alphaModFix/>
          </a:blip>
          <a:stretch>
            <a:fillRect/>
          </a:stretch>
        </p:blipFill>
        <p:spPr>
          <a:xfrm>
            <a:off x="1932050" y="2312375"/>
            <a:ext cx="1440001" cy="1440001"/>
          </a:xfrm>
          <a:prstGeom prst="rect">
            <a:avLst/>
          </a:prstGeom>
          <a:noFill/>
          <a:ln>
            <a:noFill/>
          </a:ln>
        </p:spPr>
      </p:pic>
      <p:pic>
        <p:nvPicPr>
          <p:cNvPr id="59" name="Google Shape;59;p13"/>
          <p:cNvPicPr preferRelativeResize="0"/>
          <p:nvPr/>
        </p:nvPicPr>
        <p:blipFill>
          <a:blip r:embed="rId7">
            <a:alphaModFix/>
          </a:blip>
          <a:stretch>
            <a:fillRect/>
          </a:stretch>
        </p:blipFill>
        <p:spPr>
          <a:xfrm>
            <a:off x="7480900" y="1519562"/>
            <a:ext cx="1522525" cy="1522525"/>
          </a:xfrm>
          <a:prstGeom prst="rect">
            <a:avLst/>
          </a:prstGeom>
          <a:noFill/>
          <a:ln>
            <a:noFill/>
          </a:ln>
        </p:spPr>
      </p:pic>
      <p:sp>
        <p:nvSpPr>
          <p:cNvPr id="60" name="Google Shape;60;p13"/>
          <p:cNvSpPr txBox="1"/>
          <p:nvPr/>
        </p:nvSpPr>
        <p:spPr>
          <a:xfrm>
            <a:off x="92088" y="3042075"/>
            <a:ext cx="14400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sz="1200">
                <a:solidFill>
                  <a:srgbClr val="CACACA"/>
                </a:solidFill>
                <a:latin typeface="Courier New"/>
                <a:ea typeface="Courier New"/>
                <a:cs typeface="Courier New"/>
                <a:sym typeface="Courier New"/>
              </a:rPr>
              <a:t>Anna Preczyńska</a:t>
            </a:r>
            <a:endParaRPr sz="1200">
              <a:solidFill>
                <a:srgbClr val="CACACA"/>
              </a:solidFill>
              <a:latin typeface="Courier New"/>
              <a:ea typeface="Courier New"/>
              <a:cs typeface="Courier New"/>
              <a:sym typeface="Courier New"/>
            </a:endParaRPr>
          </a:p>
        </p:txBody>
      </p:sp>
      <p:sp>
        <p:nvSpPr>
          <p:cNvPr id="61" name="Google Shape;61;p13"/>
          <p:cNvSpPr txBox="1"/>
          <p:nvPr/>
        </p:nvSpPr>
        <p:spPr>
          <a:xfrm>
            <a:off x="1849550" y="3834900"/>
            <a:ext cx="16050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sz="1200">
                <a:solidFill>
                  <a:srgbClr val="CACACA"/>
                </a:solidFill>
                <a:latin typeface="Courier New"/>
                <a:ea typeface="Courier New"/>
                <a:cs typeface="Courier New"/>
                <a:sym typeface="Courier New"/>
              </a:rPr>
              <a:t>Mariusz Pisarski</a:t>
            </a:r>
            <a:endParaRPr sz="1200">
              <a:solidFill>
                <a:srgbClr val="CACACA"/>
              </a:solidFill>
              <a:latin typeface="Courier New"/>
              <a:ea typeface="Courier New"/>
              <a:cs typeface="Courier New"/>
              <a:sym typeface="Courier New"/>
            </a:endParaRPr>
          </a:p>
        </p:txBody>
      </p:sp>
      <p:sp>
        <p:nvSpPr>
          <p:cNvPr id="62" name="Google Shape;62;p13"/>
          <p:cNvSpPr txBox="1"/>
          <p:nvPr/>
        </p:nvSpPr>
        <p:spPr>
          <a:xfrm>
            <a:off x="7439650" y="3042075"/>
            <a:ext cx="16050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sz="1200">
                <a:solidFill>
                  <a:srgbClr val="CACACA"/>
                </a:solidFill>
                <a:latin typeface="Courier New"/>
                <a:ea typeface="Courier New"/>
                <a:cs typeface="Courier New"/>
                <a:sym typeface="Courier New"/>
              </a:rPr>
              <a:t>Yurii Shcheoholiev</a:t>
            </a:r>
            <a:endParaRPr sz="1200">
              <a:solidFill>
                <a:srgbClr val="CACACA"/>
              </a:solidFill>
              <a:latin typeface="Courier New"/>
              <a:ea typeface="Courier New"/>
              <a:cs typeface="Courier New"/>
              <a:sym typeface="Courier New"/>
            </a:endParaRPr>
          </a:p>
        </p:txBody>
      </p:sp>
      <p:sp>
        <p:nvSpPr>
          <p:cNvPr id="63" name="Google Shape;63;p13"/>
          <p:cNvSpPr txBox="1"/>
          <p:nvPr/>
        </p:nvSpPr>
        <p:spPr>
          <a:xfrm>
            <a:off x="5682188" y="3834850"/>
            <a:ext cx="1605000" cy="7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sz="1200">
                <a:solidFill>
                  <a:srgbClr val="CACACA"/>
                </a:solidFill>
                <a:latin typeface="Courier New"/>
                <a:ea typeface="Courier New"/>
                <a:cs typeface="Courier New"/>
                <a:sym typeface="Courier New"/>
              </a:rPr>
              <a:t>Michał Suliborski</a:t>
            </a:r>
            <a:endParaRPr sz="1200">
              <a:solidFill>
                <a:srgbClr val="CACACA"/>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nvSpPr>
        <p:spPr>
          <a:xfrm>
            <a:off x="1507500" y="1986600"/>
            <a:ext cx="6129000" cy="117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6000">
                <a:solidFill>
                  <a:srgbClr val="FFFFFF"/>
                </a:solidFill>
                <a:latin typeface="Courier New"/>
                <a:ea typeface="Courier New"/>
                <a:cs typeface="Courier New"/>
                <a:sym typeface="Courier New"/>
              </a:rPr>
              <a:t>Deep learning</a:t>
            </a:r>
            <a:endParaRPr sz="6000">
              <a:solidFill>
                <a:srgbClr val="FFFFFF"/>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idx="1" type="body"/>
          </p:nvPr>
        </p:nvSpPr>
        <p:spPr>
          <a:xfrm>
            <a:off x="1143301" y="1468493"/>
            <a:ext cx="6137700" cy="251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3"/>
          <p:cNvPicPr preferRelativeResize="0"/>
          <p:nvPr/>
        </p:nvPicPr>
        <p:blipFill>
          <a:blip r:embed="rId3">
            <a:alphaModFix/>
          </a:blip>
          <a:stretch>
            <a:fillRect/>
          </a:stretch>
        </p:blipFill>
        <p:spPr>
          <a:xfrm>
            <a:off x="6747845" y="679838"/>
            <a:ext cx="1852457" cy="3783823"/>
          </a:xfrm>
          <a:prstGeom prst="rect">
            <a:avLst/>
          </a:prstGeom>
          <a:noFill/>
          <a:ln>
            <a:noFill/>
          </a:ln>
        </p:spPr>
      </p:pic>
      <p:pic>
        <p:nvPicPr>
          <p:cNvPr id="134" name="Google Shape;134;p23"/>
          <p:cNvPicPr preferRelativeResize="0"/>
          <p:nvPr/>
        </p:nvPicPr>
        <p:blipFill>
          <a:blip r:embed="rId4">
            <a:alphaModFix/>
          </a:blip>
          <a:stretch>
            <a:fillRect/>
          </a:stretch>
        </p:blipFill>
        <p:spPr>
          <a:xfrm>
            <a:off x="543675" y="679838"/>
            <a:ext cx="1852456" cy="3783823"/>
          </a:xfrm>
          <a:prstGeom prst="rect">
            <a:avLst/>
          </a:prstGeom>
          <a:noFill/>
          <a:ln>
            <a:noFill/>
          </a:ln>
        </p:spPr>
      </p:pic>
      <p:pic>
        <p:nvPicPr>
          <p:cNvPr id="135" name="Google Shape;135;p23"/>
          <p:cNvPicPr preferRelativeResize="0"/>
          <p:nvPr/>
        </p:nvPicPr>
        <p:blipFill>
          <a:blip r:embed="rId5">
            <a:alphaModFix/>
          </a:blip>
          <a:stretch>
            <a:fillRect/>
          </a:stretch>
        </p:blipFill>
        <p:spPr>
          <a:xfrm>
            <a:off x="4679788" y="679838"/>
            <a:ext cx="1852456" cy="3783823"/>
          </a:xfrm>
          <a:prstGeom prst="rect">
            <a:avLst/>
          </a:prstGeom>
          <a:noFill/>
          <a:ln>
            <a:noFill/>
          </a:ln>
        </p:spPr>
      </p:pic>
      <p:pic>
        <p:nvPicPr>
          <p:cNvPr id="136" name="Google Shape;136;p23"/>
          <p:cNvPicPr preferRelativeResize="0"/>
          <p:nvPr/>
        </p:nvPicPr>
        <p:blipFill>
          <a:blip r:embed="rId6">
            <a:alphaModFix/>
          </a:blip>
          <a:stretch>
            <a:fillRect/>
          </a:stretch>
        </p:blipFill>
        <p:spPr>
          <a:xfrm>
            <a:off x="2611732" y="679838"/>
            <a:ext cx="1852457" cy="378382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pic>
        <p:nvPicPr>
          <p:cNvPr id="141" name="Google Shape;141;p24"/>
          <p:cNvPicPr preferRelativeResize="0"/>
          <p:nvPr/>
        </p:nvPicPr>
        <p:blipFill>
          <a:blip r:embed="rId3">
            <a:alphaModFix/>
          </a:blip>
          <a:stretch>
            <a:fillRect/>
          </a:stretch>
        </p:blipFill>
        <p:spPr>
          <a:xfrm>
            <a:off x="3900898" y="1047724"/>
            <a:ext cx="4706851" cy="4095777"/>
          </a:xfrm>
          <a:prstGeom prst="rect">
            <a:avLst/>
          </a:prstGeom>
          <a:noFill/>
          <a:ln>
            <a:noFill/>
          </a:ln>
        </p:spPr>
      </p:pic>
      <p:sp>
        <p:nvSpPr>
          <p:cNvPr id="142" name="Google Shape;142;p24"/>
          <p:cNvSpPr txBox="1"/>
          <p:nvPr/>
        </p:nvSpPr>
        <p:spPr>
          <a:xfrm>
            <a:off x="799325" y="1942350"/>
            <a:ext cx="4291500" cy="9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4800">
                <a:solidFill>
                  <a:schemeClr val="lt1"/>
                </a:solidFill>
                <a:latin typeface="Courier New"/>
                <a:ea typeface="Courier New"/>
                <a:cs typeface="Courier New"/>
                <a:sym typeface="Courier New"/>
              </a:rPr>
              <a:t>Conclusions</a:t>
            </a:r>
            <a:endParaRPr sz="4800">
              <a:solidFill>
                <a:schemeClr val="lt1"/>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2644650" y="2104950"/>
            <a:ext cx="3854700" cy="93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l" sz="4800">
                <a:solidFill>
                  <a:srgbClr val="FFFFFF"/>
                </a:solidFill>
                <a:latin typeface="Courier New"/>
                <a:ea typeface="Courier New"/>
                <a:cs typeface="Courier New"/>
                <a:sym typeface="Courier New"/>
              </a:rPr>
              <a:t>ANY</a:t>
            </a:r>
            <a:endParaRPr sz="4800">
              <a:solidFill>
                <a:srgbClr val="FFFFFF"/>
              </a:solidFill>
              <a:latin typeface="Courier New"/>
              <a:ea typeface="Courier New"/>
              <a:cs typeface="Courier New"/>
              <a:sym typeface="Courier New"/>
            </a:endParaRPr>
          </a:p>
          <a:p>
            <a:pPr indent="0" lvl="0" marL="0" rtl="0" algn="ctr">
              <a:spcBef>
                <a:spcPts val="0"/>
              </a:spcBef>
              <a:spcAft>
                <a:spcPts val="0"/>
              </a:spcAft>
              <a:buNone/>
            </a:pPr>
            <a:r>
              <a:rPr lang="pl" sz="4800">
                <a:solidFill>
                  <a:srgbClr val="FFFFFF"/>
                </a:solidFill>
                <a:latin typeface="Courier New"/>
                <a:ea typeface="Courier New"/>
                <a:cs typeface="Courier New"/>
                <a:sym typeface="Courier New"/>
              </a:rPr>
              <a:t>QUESTIONS?</a:t>
            </a:r>
            <a:endParaRPr sz="4800">
              <a:solidFill>
                <a:srgbClr val="FFFFFF"/>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51" name="Shape 151"/>
        <p:cNvGrpSpPr/>
        <p:nvPr/>
      </p:nvGrpSpPr>
      <p:grpSpPr>
        <a:xfrm>
          <a:off x="0" y="0"/>
          <a:ext cx="0" cy="0"/>
          <a:chOff x="0" y="0"/>
          <a:chExt cx="0" cy="0"/>
        </a:xfrm>
      </p:grpSpPr>
      <p:pic>
        <p:nvPicPr>
          <p:cNvPr id="152" name="Google Shape;152;p26"/>
          <p:cNvPicPr preferRelativeResize="0"/>
          <p:nvPr/>
        </p:nvPicPr>
        <p:blipFill>
          <a:blip r:embed="rId3">
            <a:alphaModFix/>
          </a:blip>
          <a:stretch>
            <a:fillRect/>
          </a:stretch>
        </p:blipFill>
        <p:spPr>
          <a:xfrm>
            <a:off x="5373100" y="357200"/>
            <a:ext cx="3956175" cy="4786301"/>
          </a:xfrm>
          <a:prstGeom prst="rect">
            <a:avLst/>
          </a:prstGeom>
          <a:noFill/>
          <a:ln>
            <a:noFill/>
          </a:ln>
        </p:spPr>
      </p:pic>
      <p:pic>
        <p:nvPicPr>
          <p:cNvPr id="153" name="Google Shape;153;p26"/>
          <p:cNvPicPr preferRelativeResize="0"/>
          <p:nvPr/>
        </p:nvPicPr>
        <p:blipFill>
          <a:blip r:embed="rId4">
            <a:alphaModFix/>
          </a:blip>
          <a:stretch>
            <a:fillRect/>
          </a:stretch>
        </p:blipFill>
        <p:spPr>
          <a:xfrm>
            <a:off x="1300025" y="3076525"/>
            <a:ext cx="3668426" cy="2066975"/>
          </a:xfrm>
          <a:prstGeom prst="rect">
            <a:avLst/>
          </a:prstGeom>
          <a:noFill/>
          <a:ln>
            <a:noFill/>
          </a:ln>
        </p:spPr>
      </p:pic>
      <p:pic>
        <p:nvPicPr>
          <p:cNvPr id="154" name="Google Shape;154;p26"/>
          <p:cNvPicPr preferRelativeResize="0"/>
          <p:nvPr/>
        </p:nvPicPr>
        <p:blipFill>
          <a:blip r:embed="rId5">
            <a:alphaModFix/>
          </a:blip>
          <a:stretch>
            <a:fillRect/>
          </a:stretch>
        </p:blipFill>
        <p:spPr>
          <a:xfrm>
            <a:off x="-156500" y="537300"/>
            <a:ext cx="2175875" cy="4068900"/>
          </a:xfrm>
          <a:prstGeom prst="rect">
            <a:avLst/>
          </a:prstGeom>
          <a:noFill/>
          <a:ln>
            <a:noFill/>
          </a:ln>
        </p:spPr>
      </p:pic>
      <p:sp>
        <p:nvSpPr>
          <p:cNvPr id="155" name="Google Shape;155;p26"/>
          <p:cNvSpPr txBox="1"/>
          <p:nvPr>
            <p:ph type="title"/>
          </p:nvPr>
        </p:nvSpPr>
        <p:spPr>
          <a:xfrm>
            <a:off x="1528400" y="2100300"/>
            <a:ext cx="4928100" cy="94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l" sz="4800">
                <a:solidFill>
                  <a:schemeClr val="lt1"/>
                </a:solidFill>
                <a:latin typeface="Courier New"/>
                <a:ea typeface="Courier New"/>
                <a:cs typeface="Courier New"/>
                <a:sym typeface="Courier New"/>
              </a:rPr>
              <a:t>Any problem?</a:t>
            </a:r>
            <a:endParaRPr sz="4800">
              <a:solidFill>
                <a:schemeClr val="lt1"/>
              </a:solidFill>
              <a:latin typeface="Courier New"/>
              <a:ea typeface="Courier New"/>
              <a:cs typeface="Courier New"/>
              <a:sym typeface="Courier New"/>
            </a:endParaRPr>
          </a:p>
        </p:txBody>
      </p:sp>
      <p:pic>
        <p:nvPicPr>
          <p:cNvPr id="156" name="Google Shape;156;p26"/>
          <p:cNvPicPr preferRelativeResize="0"/>
          <p:nvPr/>
        </p:nvPicPr>
        <p:blipFill>
          <a:blip r:embed="rId6">
            <a:alphaModFix/>
          </a:blip>
          <a:stretch>
            <a:fillRect/>
          </a:stretch>
        </p:blipFill>
        <p:spPr>
          <a:xfrm rot="-5400000">
            <a:off x="2717787" y="-570337"/>
            <a:ext cx="2281375" cy="3422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 name="Shape 67"/>
        <p:cNvGrpSpPr/>
        <p:nvPr/>
      </p:nvGrpSpPr>
      <p:grpSpPr>
        <a:xfrm>
          <a:off x="0" y="0"/>
          <a:ext cx="0" cy="0"/>
          <a:chOff x="0" y="0"/>
          <a:chExt cx="0" cy="0"/>
        </a:xfrm>
      </p:grpSpPr>
      <p:pic>
        <p:nvPicPr>
          <p:cNvPr id="68" name="Google Shape;68;p14"/>
          <p:cNvPicPr preferRelativeResize="0"/>
          <p:nvPr/>
        </p:nvPicPr>
        <p:blipFill>
          <a:blip r:embed="rId3">
            <a:alphaModFix/>
          </a:blip>
          <a:stretch>
            <a:fillRect/>
          </a:stretch>
        </p:blipFill>
        <p:spPr>
          <a:xfrm>
            <a:off x="134650" y="455325"/>
            <a:ext cx="9083350" cy="3604500"/>
          </a:xfrm>
          <a:prstGeom prst="rect">
            <a:avLst/>
          </a:prstGeom>
          <a:noFill/>
          <a:ln>
            <a:noFill/>
          </a:ln>
        </p:spPr>
      </p:pic>
      <p:sp>
        <p:nvSpPr>
          <p:cNvPr id="69" name="Google Shape;69;p14"/>
          <p:cNvSpPr txBox="1"/>
          <p:nvPr/>
        </p:nvSpPr>
        <p:spPr>
          <a:xfrm>
            <a:off x="1341150" y="3997225"/>
            <a:ext cx="6461700" cy="10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sz="4800">
                <a:solidFill>
                  <a:srgbClr val="CCCCCC"/>
                </a:solidFill>
                <a:latin typeface="Courier New"/>
                <a:ea typeface="Courier New"/>
                <a:cs typeface="Courier New"/>
                <a:sym typeface="Courier New"/>
              </a:rPr>
              <a:t>BACKGROUND</a:t>
            </a:r>
            <a:endParaRPr sz="4800">
              <a:solidFill>
                <a:srgbClr val="CCCCCC"/>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nvSpPr>
        <p:spPr>
          <a:xfrm>
            <a:off x="1341150" y="238100"/>
            <a:ext cx="6461700" cy="10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l" sz="4800">
                <a:solidFill>
                  <a:srgbClr val="FFFFFF"/>
                </a:solidFill>
                <a:latin typeface="Courier New"/>
                <a:ea typeface="Courier New"/>
                <a:cs typeface="Courier New"/>
                <a:sym typeface="Courier New"/>
              </a:rPr>
              <a:t>BACKGROUND</a:t>
            </a:r>
            <a:endParaRPr sz="4800">
              <a:solidFill>
                <a:srgbClr val="FFFFFF"/>
              </a:solidFill>
              <a:latin typeface="Courier New"/>
              <a:ea typeface="Courier New"/>
              <a:cs typeface="Courier New"/>
              <a:sym typeface="Courier New"/>
            </a:endParaRPr>
          </a:p>
        </p:txBody>
      </p:sp>
      <p:pic>
        <p:nvPicPr>
          <p:cNvPr id="75" name="Google Shape;75;p15"/>
          <p:cNvPicPr preferRelativeResize="0"/>
          <p:nvPr/>
        </p:nvPicPr>
        <p:blipFill>
          <a:blip r:embed="rId3">
            <a:alphaModFix/>
          </a:blip>
          <a:stretch>
            <a:fillRect/>
          </a:stretch>
        </p:blipFill>
        <p:spPr>
          <a:xfrm>
            <a:off x="2801037" y="1258400"/>
            <a:ext cx="3541921" cy="35419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ctrTitle"/>
          </p:nvPr>
        </p:nvSpPr>
        <p:spPr>
          <a:xfrm>
            <a:off x="4415775" y="2130225"/>
            <a:ext cx="3864600" cy="225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l" sz="4800">
                <a:solidFill>
                  <a:srgbClr val="FFFFFF"/>
                </a:solidFill>
                <a:latin typeface="Courier New"/>
                <a:ea typeface="Courier New"/>
                <a:cs typeface="Courier New"/>
                <a:sym typeface="Courier New"/>
              </a:rPr>
              <a:t>Problem definition</a:t>
            </a:r>
            <a:endParaRPr sz="4800">
              <a:solidFill>
                <a:srgbClr val="FFFFFF"/>
              </a:solidFill>
              <a:latin typeface="Courier New"/>
              <a:ea typeface="Courier New"/>
              <a:cs typeface="Courier New"/>
              <a:sym typeface="Courier New"/>
            </a:endParaRPr>
          </a:p>
        </p:txBody>
      </p:sp>
      <p:pic>
        <p:nvPicPr>
          <p:cNvPr id="81" name="Google Shape;81;p16"/>
          <p:cNvPicPr preferRelativeResize="0"/>
          <p:nvPr/>
        </p:nvPicPr>
        <p:blipFill>
          <a:blip r:embed="rId3">
            <a:alphaModFix/>
          </a:blip>
          <a:stretch>
            <a:fillRect/>
          </a:stretch>
        </p:blipFill>
        <p:spPr>
          <a:xfrm flipH="1">
            <a:off x="490300" y="207763"/>
            <a:ext cx="5905149" cy="4428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ctrTitle"/>
          </p:nvPr>
        </p:nvSpPr>
        <p:spPr>
          <a:xfrm>
            <a:off x="4926225" y="1111575"/>
            <a:ext cx="4055100" cy="125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Courier New"/>
                <a:ea typeface="Courier New"/>
                <a:cs typeface="Courier New"/>
                <a:sym typeface="Courier New"/>
              </a:rPr>
              <a:t>Mobile app</a:t>
            </a:r>
            <a:endParaRPr>
              <a:solidFill>
                <a:srgbClr val="FFFFFF"/>
              </a:solidFill>
              <a:latin typeface="Courier New"/>
              <a:ea typeface="Courier New"/>
              <a:cs typeface="Courier New"/>
              <a:sym typeface="Courier New"/>
            </a:endParaRPr>
          </a:p>
        </p:txBody>
      </p:sp>
      <p:pic>
        <p:nvPicPr>
          <p:cNvPr id="87" name="Google Shape;87;p17"/>
          <p:cNvPicPr preferRelativeResize="0"/>
          <p:nvPr/>
        </p:nvPicPr>
        <p:blipFill>
          <a:blip r:embed="rId3">
            <a:alphaModFix/>
          </a:blip>
          <a:stretch>
            <a:fillRect/>
          </a:stretch>
        </p:blipFill>
        <p:spPr>
          <a:xfrm>
            <a:off x="0" y="1334300"/>
            <a:ext cx="5983650" cy="38092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8"/>
          <p:cNvSpPr txBox="1"/>
          <p:nvPr>
            <p:ph type="ctrTitle"/>
          </p:nvPr>
        </p:nvSpPr>
        <p:spPr>
          <a:xfrm>
            <a:off x="3455250" y="2145750"/>
            <a:ext cx="2233500" cy="852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l" sz="4800">
                <a:solidFill>
                  <a:srgbClr val="FFFFFF"/>
                </a:solidFill>
                <a:latin typeface="Courier New"/>
                <a:ea typeface="Courier New"/>
                <a:cs typeface="Courier New"/>
                <a:sym typeface="Courier New"/>
              </a:rPr>
              <a:t>Tools</a:t>
            </a:r>
            <a:r>
              <a:rPr lang="pl"/>
              <a:t> </a:t>
            </a:r>
            <a:endParaRPr/>
          </a:p>
        </p:txBody>
      </p:sp>
      <p:pic>
        <p:nvPicPr>
          <p:cNvPr id="93" name="Google Shape;93;p18"/>
          <p:cNvPicPr preferRelativeResize="0"/>
          <p:nvPr/>
        </p:nvPicPr>
        <p:blipFill>
          <a:blip r:embed="rId3">
            <a:alphaModFix/>
          </a:blip>
          <a:stretch>
            <a:fillRect/>
          </a:stretch>
        </p:blipFill>
        <p:spPr>
          <a:xfrm>
            <a:off x="770875" y="1551050"/>
            <a:ext cx="2041399" cy="2041399"/>
          </a:xfrm>
          <a:prstGeom prst="rect">
            <a:avLst/>
          </a:prstGeom>
          <a:noFill/>
          <a:ln>
            <a:noFill/>
          </a:ln>
        </p:spPr>
      </p:pic>
      <p:pic>
        <p:nvPicPr>
          <p:cNvPr id="94" name="Google Shape;94;p18"/>
          <p:cNvPicPr preferRelativeResize="0"/>
          <p:nvPr/>
        </p:nvPicPr>
        <p:blipFill>
          <a:blip r:embed="rId4">
            <a:alphaModFix/>
          </a:blip>
          <a:stretch>
            <a:fillRect/>
          </a:stretch>
        </p:blipFill>
        <p:spPr>
          <a:xfrm>
            <a:off x="6474874" y="1551050"/>
            <a:ext cx="2093233" cy="2041400"/>
          </a:xfrm>
          <a:prstGeom prst="rect">
            <a:avLst/>
          </a:prstGeom>
          <a:noFill/>
          <a:ln>
            <a:noFill/>
          </a:ln>
        </p:spPr>
      </p:pic>
      <p:pic>
        <p:nvPicPr>
          <p:cNvPr id="95" name="Google Shape;95;p18"/>
          <p:cNvPicPr preferRelativeResize="0"/>
          <p:nvPr/>
        </p:nvPicPr>
        <p:blipFill>
          <a:blip r:embed="rId4">
            <a:alphaModFix/>
          </a:blip>
          <a:stretch>
            <a:fillRect/>
          </a:stretch>
        </p:blipFill>
        <p:spPr>
          <a:xfrm>
            <a:off x="744962" y="1551050"/>
            <a:ext cx="2093233" cy="2041400"/>
          </a:xfrm>
          <a:prstGeom prst="rect">
            <a:avLst/>
          </a:prstGeom>
          <a:noFill/>
          <a:ln>
            <a:noFill/>
          </a:ln>
        </p:spPr>
      </p:pic>
      <p:pic>
        <p:nvPicPr>
          <p:cNvPr id="96" name="Google Shape;96;p18"/>
          <p:cNvPicPr preferRelativeResize="0"/>
          <p:nvPr/>
        </p:nvPicPr>
        <p:blipFill>
          <a:blip r:embed="rId3">
            <a:alphaModFix/>
          </a:blip>
          <a:stretch>
            <a:fillRect/>
          </a:stretch>
        </p:blipFill>
        <p:spPr>
          <a:xfrm>
            <a:off x="6500788" y="1551050"/>
            <a:ext cx="2041399" cy="2041399"/>
          </a:xfrm>
          <a:prstGeom prst="rect">
            <a:avLst/>
          </a:prstGeom>
          <a:noFill/>
          <a:ln>
            <a:noFill/>
          </a:ln>
        </p:spPr>
      </p:pic>
      <p:sp>
        <p:nvSpPr>
          <p:cNvPr id="97" name="Google Shape;97;p18"/>
          <p:cNvSpPr txBox="1"/>
          <p:nvPr/>
        </p:nvSpPr>
        <p:spPr>
          <a:xfrm>
            <a:off x="3397150" y="712700"/>
            <a:ext cx="16710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4000"/>
                                        <p:tgtEl>
                                          <p:spTgt spid="97"/>
                                        </p:tgtEl>
                                      </p:cBhvr>
                                    </p:animEffect>
                                  </p:childTnLst>
                                </p:cTn>
                              </p:par>
                            </p:childTnLst>
                          </p:cTn>
                        </p:par>
                        <p:par>
                          <p:cTn fill="hold">
                            <p:stCondLst>
                              <p:cond delay="4000"/>
                            </p:stCondLst>
                            <p:childTnLst>
                              <p:par>
                                <p:cTn fill="hold" nodeType="afterEffect" presetClass="exit" presetID="2" presetSubtype="8">
                                  <p:stCondLst>
                                    <p:cond delay="0"/>
                                  </p:stCondLst>
                                  <p:childTnLst>
                                    <p:anim calcmode="lin" valueType="num">
                                      <p:cBhvr additive="base">
                                        <p:cTn dur="1000"/>
                                        <p:tgtEl>
                                          <p:spTgt spid="95"/>
                                        </p:tgtEl>
                                        <p:attrNameLst>
                                          <p:attrName>ppt_x</p:attrName>
                                        </p:attrNameLst>
                                      </p:cBhvr>
                                      <p:tavLst>
                                        <p:tav fmla="" tm="0">
                                          <p:val>
                                            <p:strVal val="#ppt_x"/>
                                          </p:val>
                                        </p:tav>
                                        <p:tav fmla="" tm="100000">
                                          <p:val>
                                            <p:strVal val="#ppt_x-1"/>
                                          </p:val>
                                        </p:tav>
                                      </p:tavLst>
                                    </p:anim>
                                    <p:set>
                                      <p:cBhvr>
                                        <p:cTn dur="1" fill="hold">
                                          <p:stCondLst>
                                            <p:cond delay="1000"/>
                                          </p:stCondLst>
                                        </p:cTn>
                                        <p:tgtEl>
                                          <p:spTgt spid="95"/>
                                        </p:tgtEl>
                                        <p:attrNameLst>
                                          <p:attrName>style.visibility</p:attrName>
                                        </p:attrNameLst>
                                      </p:cBhvr>
                                      <p:to>
                                        <p:strVal val="hidden"/>
                                      </p:to>
                                    </p:set>
                                  </p:childTnLst>
                                </p:cTn>
                              </p:par>
                              <p:par>
                                <p:cTn fill="hold" nodeType="withEffect" presetClass="exit" presetID="2" presetSubtype="2">
                                  <p:stCondLst>
                                    <p:cond delay="0"/>
                                  </p:stCondLst>
                                  <p:childTnLst>
                                    <p:anim calcmode="lin" valueType="num">
                                      <p:cBhvr additive="base">
                                        <p:cTn dur="1000"/>
                                        <p:tgtEl>
                                          <p:spTgt spid="96"/>
                                        </p:tgtEl>
                                        <p:attrNameLst>
                                          <p:attrName>ppt_x</p:attrName>
                                        </p:attrNameLst>
                                      </p:cBhvr>
                                      <p:tavLst>
                                        <p:tav fmla="" tm="0">
                                          <p:val>
                                            <p:strVal val="#ppt_x"/>
                                          </p:val>
                                        </p:tav>
                                        <p:tav fmla="" tm="100000">
                                          <p:val>
                                            <p:strVal val="#ppt_x+1"/>
                                          </p:val>
                                        </p:tav>
                                      </p:tavLst>
                                    </p:anim>
                                    <p:set>
                                      <p:cBhvr>
                                        <p:cTn dur="1" fill="hold">
                                          <p:stCondLst>
                                            <p:cond delay="1000"/>
                                          </p:stCondLst>
                                        </p:cTn>
                                        <p:tgtEl>
                                          <p:spTgt spid="96"/>
                                        </p:tgtEl>
                                        <p:attrNameLst>
                                          <p:attrName>style.visibility</p:attrName>
                                        </p:attrNameLst>
                                      </p:cBhvr>
                                      <p:to>
                                        <p:strVal val="hidden"/>
                                      </p:to>
                                    </p:set>
                                  </p:childTnLst>
                                </p:cTn>
                              </p:par>
                            </p:childTnLst>
                          </p:cTn>
                        </p:par>
                        <p:par>
                          <p:cTn fill="hold">
                            <p:stCondLst>
                              <p:cond delay="5000"/>
                            </p:stCondLst>
                            <p:childTnLst>
                              <p:par>
                                <p:cTn fill="hold" nodeType="afterEffect" presetClass="entr" presetID="2" presetSubtype="8">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1000"/>
                                        <p:tgtEl>
                                          <p:spTgt spid="9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94"/>
                                        </p:tgtEl>
                                        <p:attrNameLst>
                                          <p:attrName>style.visibility</p:attrName>
                                        </p:attrNameLst>
                                      </p:cBhvr>
                                      <p:to>
                                        <p:strVal val="visible"/>
                                      </p:to>
                                    </p:set>
                                    <p:anim calcmode="lin" valueType="num">
                                      <p:cBhvr additive="base">
                                        <p:cTn dur="1000"/>
                                        <p:tgtEl>
                                          <p:spTgt spid="9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pic>
        <p:nvPicPr>
          <p:cNvPr id="102" name="Google Shape;102;p19"/>
          <p:cNvPicPr preferRelativeResize="0"/>
          <p:nvPr/>
        </p:nvPicPr>
        <p:blipFill>
          <a:blip r:embed="rId3">
            <a:alphaModFix/>
          </a:blip>
          <a:stretch>
            <a:fillRect/>
          </a:stretch>
        </p:blipFill>
        <p:spPr>
          <a:xfrm>
            <a:off x="1303925" y="1046338"/>
            <a:ext cx="1966332" cy="3625775"/>
          </a:xfrm>
          <a:prstGeom prst="rect">
            <a:avLst/>
          </a:prstGeom>
          <a:noFill/>
          <a:ln>
            <a:noFill/>
          </a:ln>
        </p:spPr>
      </p:pic>
      <p:pic>
        <p:nvPicPr>
          <p:cNvPr id="103" name="Google Shape;103;p19"/>
          <p:cNvPicPr preferRelativeResize="0"/>
          <p:nvPr/>
        </p:nvPicPr>
        <p:blipFill>
          <a:blip r:embed="rId4">
            <a:alphaModFix/>
          </a:blip>
          <a:stretch>
            <a:fillRect/>
          </a:stretch>
        </p:blipFill>
        <p:spPr>
          <a:xfrm>
            <a:off x="3606150" y="1046338"/>
            <a:ext cx="1966332" cy="3625775"/>
          </a:xfrm>
          <a:prstGeom prst="rect">
            <a:avLst/>
          </a:prstGeom>
          <a:noFill/>
          <a:ln>
            <a:noFill/>
          </a:ln>
        </p:spPr>
      </p:pic>
      <p:pic>
        <p:nvPicPr>
          <p:cNvPr id="104" name="Google Shape;104;p19"/>
          <p:cNvPicPr preferRelativeResize="0"/>
          <p:nvPr/>
        </p:nvPicPr>
        <p:blipFill>
          <a:blip r:embed="rId5">
            <a:alphaModFix/>
          </a:blip>
          <a:stretch>
            <a:fillRect/>
          </a:stretch>
        </p:blipFill>
        <p:spPr>
          <a:xfrm>
            <a:off x="5908374" y="1046338"/>
            <a:ext cx="1931701" cy="3625774"/>
          </a:xfrm>
          <a:prstGeom prst="rect">
            <a:avLst/>
          </a:prstGeom>
          <a:noFill/>
          <a:ln>
            <a:noFill/>
          </a:ln>
        </p:spPr>
      </p:pic>
      <p:sp>
        <p:nvSpPr>
          <p:cNvPr id="105" name="Google Shape;105;p19"/>
          <p:cNvSpPr txBox="1"/>
          <p:nvPr/>
        </p:nvSpPr>
        <p:spPr>
          <a:xfrm>
            <a:off x="1303950" y="351875"/>
            <a:ext cx="1966200" cy="4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Courier New"/>
                <a:ea typeface="Courier New"/>
                <a:cs typeface="Courier New"/>
                <a:sym typeface="Courier New"/>
              </a:rPr>
              <a:t>1</a:t>
            </a:r>
            <a:endParaRPr>
              <a:solidFill>
                <a:srgbClr val="FFFFFF"/>
              </a:solidFill>
              <a:latin typeface="Courier New"/>
              <a:ea typeface="Courier New"/>
              <a:cs typeface="Courier New"/>
              <a:sym typeface="Courier New"/>
            </a:endParaRPr>
          </a:p>
        </p:txBody>
      </p:sp>
      <p:sp>
        <p:nvSpPr>
          <p:cNvPr id="106" name="Google Shape;106;p19"/>
          <p:cNvSpPr txBox="1"/>
          <p:nvPr/>
        </p:nvSpPr>
        <p:spPr>
          <a:xfrm>
            <a:off x="3606050" y="351875"/>
            <a:ext cx="1966200" cy="4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Courier New"/>
                <a:ea typeface="Courier New"/>
                <a:cs typeface="Courier New"/>
                <a:sym typeface="Courier New"/>
              </a:rPr>
              <a:t>2</a:t>
            </a:r>
            <a:endParaRPr>
              <a:solidFill>
                <a:srgbClr val="FFFFFF"/>
              </a:solidFill>
              <a:latin typeface="Courier New"/>
              <a:ea typeface="Courier New"/>
              <a:cs typeface="Courier New"/>
              <a:sym typeface="Courier New"/>
            </a:endParaRPr>
          </a:p>
        </p:txBody>
      </p:sp>
      <p:sp>
        <p:nvSpPr>
          <p:cNvPr id="107" name="Google Shape;107;p19"/>
          <p:cNvSpPr txBox="1"/>
          <p:nvPr/>
        </p:nvSpPr>
        <p:spPr>
          <a:xfrm>
            <a:off x="5908325" y="351875"/>
            <a:ext cx="1931700" cy="49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l">
                <a:solidFill>
                  <a:srgbClr val="FFFFFF"/>
                </a:solidFill>
                <a:latin typeface="Courier New"/>
                <a:ea typeface="Courier New"/>
                <a:cs typeface="Courier New"/>
                <a:sym typeface="Courier New"/>
              </a:rPr>
              <a:t>3</a:t>
            </a:r>
            <a:endParaRPr>
              <a:solidFill>
                <a:srgbClr val="FFFFFF"/>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nvSpPr>
        <p:spPr>
          <a:xfrm>
            <a:off x="847788" y="1422150"/>
            <a:ext cx="4749300" cy="9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l" sz="4800">
                <a:solidFill>
                  <a:srgbClr val="FFFFFF"/>
                </a:solidFill>
                <a:latin typeface="Courier New"/>
                <a:ea typeface="Courier New"/>
                <a:cs typeface="Courier New"/>
                <a:sym typeface="Courier New"/>
              </a:rPr>
              <a:t>Technologies</a:t>
            </a:r>
            <a:endParaRPr sz="4800">
              <a:solidFill>
                <a:srgbClr val="FFFFFF"/>
              </a:solidFill>
              <a:latin typeface="Courier New"/>
              <a:ea typeface="Courier New"/>
              <a:cs typeface="Courier New"/>
              <a:sym typeface="Courier New"/>
            </a:endParaRPr>
          </a:p>
        </p:txBody>
      </p:sp>
      <p:pic>
        <p:nvPicPr>
          <p:cNvPr id="113" name="Google Shape;113;p20"/>
          <p:cNvPicPr preferRelativeResize="0"/>
          <p:nvPr/>
        </p:nvPicPr>
        <p:blipFill>
          <a:blip r:embed="rId3">
            <a:alphaModFix/>
          </a:blip>
          <a:stretch>
            <a:fillRect/>
          </a:stretch>
        </p:blipFill>
        <p:spPr>
          <a:xfrm>
            <a:off x="5963125" y="318550"/>
            <a:ext cx="2859000" cy="2858949"/>
          </a:xfrm>
          <a:prstGeom prst="rect">
            <a:avLst/>
          </a:prstGeom>
          <a:noFill/>
          <a:ln>
            <a:noFill/>
          </a:ln>
        </p:spPr>
      </p:pic>
      <p:pic>
        <p:nvPicPr>
          <p:cNvPr id="114" name="Google Shape;114;p20"/>
          <p:cNvPicPr preferRelativeResize="0"/>
          <p:nvPr/>
        </p:nvPicPr>
        <p:blipFill>
          <a:blip r:embed="rId4">
            <a:alphaModFix/>
          </a:blip>
          <a:stretch>
            <a:fillRect/>
          </a:stretch>
        </p:blipFill>
        <p:spPr>
          <a:xfrm>
            <a:off x="5192678" y="3342613"/>
            <a:ext cx="852526" cy="852500"/>
          </a:xfrm>
          <a:prstGeom prst="rect">
            <a:avLst/>
          </a:prstGeom>
          <a:noFill/>
          <a:ln>
            <a:noFill/>
          </a:ln>
        </p:spPr>
      </p:pic>
      <p:pic>
        <p:nvPicPr>
          <p:cNvPr id="115" name="Google Shape;115;p20"/>
          <p:cNvPicPr preferRelativeResize="0"/>
          <p:nvPr/>
        </p:nvPicPr>
        <p:blipFill>
          <a:blip r:embed="rId5">
            <a:alphaModFix/>
          </a:blip>
          <a:stretch>
            <a:fillRect/>
          </a:stretch>
        </p:blipFill>
        <p:spPr>
          <a:xfrm>
            <a:off x="1899050" y="3224175"/>
            <a:ext cx="3223824" cy="10893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p:nvPr/>
        </p:nvSpPr>
        <p:spPr>
          <a:xfrm>
            <a:off x="3556150" y="359500"/>
            <a:ext cx="1991400" cy="3993900"/>
          </a:xfrm>
          <a:prstGeom prst="rect">
            <a:avLst/>
          </a:prstGeom>
          <a:solidFill>
            <a:srgbClr val="4F91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21"/>
          <p:cNvPicPr preferRelativeResize="0"/>
          <p:nvPr/>
        </p:nvPicPr>
        <p:blipFill>
          <a:blip r:embed="rId3">
            <a:alphaModFix/>
          </a:blip>
          <a:stretch>
            <a:fillRect/>
          </a:stretch>
        </p:blipFill>
        <p:spPr>
          <a:xfrm>
            <a:off x="3157463" y="304800"/>
            <a:ext cx="3519770" cy="4838699"/>
          </a:xfrm>
          <a:prstGeom prst="rect">
            <a:avLst/>
          </a:prstGeom>
          <a:noFill/>
          <a:ln>
            <a:noFill/>
          </a:ln>
        </p:spPr>
      </p:pic>
      <p:pic>
        <p:nvPicPr>
          <p:cNvPr id="122" name="Google Shape;122;p21"/>
          <p:cNvPicPr preferRelativeResize="0"/>
          <p:nvPr/>
        </p:nvPicPr>
        <p:blipFill>
          <a:blip r:embed="rId4">
            <a:alphaModFix/>
          </a:blip>
          <a:stretch>
            <a:fillRect/>
          </a:stretch>
        </p:blipFill>
        <p:spPr>
          <a:xfrm>
            <a:off x="3580412" y="1448750"/>
            <a:ext cx="1991325" cy="1991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